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89" r:id="rId5"/>
    <p:sldId id="286" r:id="rId6"/>
    <p:sldId id="292" r:id="rId7"/>
    <p:sldId id="291" r:id="rId8"/>
    <p:sldId id="288" r:id="rId9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14" y="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402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B8F9FF9-63D4-49CE-84D2-54A9A6416F3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2019/12/2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FA8C659-3DDB-48CB-A056-6A658A161B7C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6.svg>
</file>

<file path=ppt/media/image18.svg>
</file>

<file path=ppt/media/image2.png>
</file>

<file path=ppt/media/image20.sv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822F83D-A5F3-4E68-BFD3-BAB9D754FFE7}" type="datetime1">
              <a:rPr lang="zh-CN" altLang="en-US" smtClean="0"/>
              <a:t>2019/12/2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CA004F4-F240-48F9-8AE1-486585C7F00D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n-US" altLang="zh-CN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n-US" altLang="zh-CN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n-US" altLang="zh-CN" smtClean="0"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n-US" altLang="zh-CN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1029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n-US" altLang="zh-CN" smtClean="0"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2744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rtlCol="0"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smtClean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 smtClean="0"/>
              <a:t>单击此处编辑母版副标题样式</a:t>
            </a:r>
            <a:endParaRPr lang="zh-CN" altLang="en-US" noProof="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A62EC2D-4A1E-4401-AC0A-EA85B88D7475}" type="datetime1">
              <a:rPr lang="zh-CN" altLang="en-US" smtClean="0"/>
              <a:t>2019/12/2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2EE24B5-652C-4DB5-B7C3-B5BBEC1280B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两栏水平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对象 2">
            <a:extLst>
              <a:ext uri="{FF2B5EF4-FFF2-40B4-BE49-F238E27FC236}">
                <a16:creationId xmlns:a16="http://schemas.microsoft.com/office/drawing/2014/main" xmlns="" id="{E4FD2CFF-0F3D-42BB-BBFF-903727B32640}"/>
              </a:ext>
            </a:extLst>
          </p:cNvPr>
          <p:cNvSpPr/>
          <p:nvPr userDrawn="1"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2EE24B5-652C-4DB5-B7C3-B5BBEC1280B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 smtClean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133087"/>
            <a:ext cx="10431780" cy="204387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 smtClean="0"/>
              <a:t>单击此处编辑母版文本样式</a:t>
            </a:r>
          </a:p>
          <a:p>
            <a:pPr lvl="1" rtl="0"/>
            <a:r>
              <a:rPr lang="zh-CN" altLang="en-US" noProof="0" smtClean="0"/>
              <a:t>第二级</a:t>
            </a:r>
          </a:p>
          <a:p>
            <a:pPr lvl="2" rtl="0"/>
            <a:r>
              <a:rPr lang="zh-CN" altLang="en-US" noProof="0" smtClean="0"/>
              <a:t>第三级</a:t>
            </a:r>
          </a:p>
          <a:p>
            <a:pPr lvl="3" rtl="0"/>
            <a:r>
              <a:rPr lang="zh-CN" altLang="en-US" noProof="0" smtClean="0"/>
              <a:t>第四级</a:t>
            </a:r>
          </a:p>
          <a:p>
            <a:pPr lvl="4" rtl="0"/>
            <a:r>
              <a:rPr lang="zh-CN" altLang="en-US" noProof="0" smtClean="0"/>
              <a:t>第五级</a:t>
            </a:r>
            <a:endParaRPr lang="zh-CN" altLang="en-US" noProof="0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3F5DDF5-FA6F-4CE9-A13E-B76AE91469A6}" type="datetime1">
              <a:rPr lang="zh-CN" altLang="en-US" smtClean="0"/>
              <a:t>2019/12/2</a:t>
            </a:fld>
            <a:endParaRPr lang="zh-CN" alt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内容占位符 3">
            <a:extLst>
              <a:ext uri="{FF2B5EF4-FFF2-40B4-BE49-F238E27FC236}">
                <a16:creationId xmlns:a16="http://schemas.microsoft.com/office/drawing/2014/main" xmlns="" id="{C1B0D46C-2987-401A-A0C4-CFB6F73E9D2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44296" y="1788579"/>
            <a:ext cx="10425684" cy="190687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 smtClean="0"/>
              <a:t>单击此处编辑母版文本样式</a:t>
            </a:r>
          </a:p>
          <a:p>
            <a:pPr lvl="1" rtl="0"/>
            <a:r>
              <a:rPr lang="zh-CN" altLang="en-US" noProof="0" smtClean="0"/>
              <a:t>第二级</a:t>
            </a:r>
          </a:p>
          <a:p>
            <a:pPr lvl="2" rtl="0"/>
            <a:r>
              <a:rPr lang="zh-CN" altLang="en-US" noProof="0" smtClean="0"/>
              <a:t>第三级</a:t>
            </a:r>
          </a:p>
          <a:p>
            <a:pPr lvl="3" rtl="0"/>
            <a:r>
              <a:rPr lang="zh-CN" altLang="en-US" noProof="0" smtClean="0"/>
              <a:t>第四级</a:t>
            </a:r>
          </a:p>
          <a:p>
            <a:pPr lvl="4" rtl="0"/>
            <a:r>
              <a:rPr lang="zh-CN" altLang="en-US" noProof="0" smtClean="0"/>
              <a:t>第五级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89795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 smtClean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 noProof="0" smtClean="0"/>
              <a:t>单击此处编辑母版文本样式</a:t>
            </a:r>
          </a:p>
          <a:p>
            <a:pPr lvl="1" rtl="0"/>
            <a:r>
              <a:rPr lang="zh-CN" altLang="en-US" noProof="0" smtClean="0"/>
              <a:t>第二级</a:t>
            </a:r>
          </a:p>
          <a:p>
            <a:pPr lvl="2" rtl="0"/>
            <a:r>
              <a:rPr lang="zh-CN" altLang="en-US" noProof="0" smtClean="0"/>
              <a:t>第三级</a:t>
            </a:r>
          </a:p>
          <a:p>
            <a:pPr lvl="3" rtl="0"/>
            <a:r>
              <a:rPr lang="zh-CN" altLang="en-US" noProof="0" smtClean="0"/>
              <a:t>第四级</a:t>
            </a:r>
          </a:p>
          <a:p>
            <a:pPr lvl="4" rtl="0"/>
            <a:r>
              <a:rPr lang="zh-CN" altLang="en-US" noProof="0" smtClean="0"/>
              <a:t>第五级</a:t>
            </a:r>
            <a:endParaRPr lang="zh-CN" altLang="en-US" noProof="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A3625A-D6AA-4ACC-BE32-726950BDC2FF}" type="datetime1">
              <a:rPr lang="zh-CN" altLang="en-US" noProof="0" smtClean="0"/>
              <a:t>2019/12/2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zh-CN" altLang="en-US" noProof="0" smtClean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smtClean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0C1245-EDB1-4C1B-A237-F6A828C0649E}" type="datetime1">
              <a:rPr lang="zh-CN" altLang="en-US" noProof="0" smtClean="0"/>
              <a:t>2019/12/2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xmlns="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 smtClean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zh-CN" altLang="en-US" noProof="0" smtClean="0"/>
              <a:t>单击此处编辑母版文本样式</a:t>
            </a:r>
          </a:p>
          <a:p>
            <a:pPr lvl="1" rtl="0"/>
            <a:r>
              <a:rPr lang="zh-CN" altLang="en-US" noProof="0" smtClean="0"/>
              <a:t>第二级</a:t>
            </a:r>
          </a:p>
          <a:p>
            <a:pPr lvl="2" rtl="0"/>
            <a:r>
              <a:rPr lang="zh-CN" altLang="en-US" noProof="0" smtClean="0"/>
              <a:t>第三级</a:t>
            </a:r>
          </a:p>
          <a:p>
            <a:pPr lvl="3" rtl="0"/>
            <a:r>
              <a:rPr lang="zh-CN" altLang="en-US" noProof="0" smtClean="0"/>
              <a:t>第四级</a:t>
            </a:r>
          </a:p>
          <a:p>
            <a:pPr lvl="4" rtl="0"/>
            <a:r>
              <a:rPr lang="zh-CN" altLang="en-US" noProof="0" smtClean="0"/>
              <a:t>第五级</a:t>
            </a:r>
            <a:endParaRPr lang="zh-CN" altLang="en-US" noProof="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zh-CN" altLang="en-US" noProof="0" smtClean="0"/>
              <a:t>单击此处编辑母版文本样式</a:t>
            </a:r>
          </a:p>
          <a:p>
            <a:pPr lvl="1" rtl="0"/>
            <a:r>
              <a:rPr lang="zh-CN" altLang="en-US" noProof="0" smtClean="0"/>
              <a:t>第二级</a:t>
            </a:r>
          </a:p>
          <a:p>
            <a:pPr lvl="2" rtl="0"/>
            <a:r>
              <a:rPr lang="zh-CN" altLang="en-US" noProof="0" smtClean="0"/>
              <a:t>第三级</a:t>
            </a:r>
          </a:p>
          <a:p>
            <a:pPr lvl="3" rtl="0"/>
            <a:r>
              <a:rPr lang="zh-CN" altLang="en-US" noProof="0" smtClean="0"/>
              <a:t>第四级</a:t>
            </a:r>
          </a:p>
          <a:p>
            <a:pPr lvl="4" rtl="0"/>
            <a:r>
              <a:rPr lang="zh-CN" altLang="en-US" noProof="0" smtClean="0"/>
              <a:t>第五级</a:t>
            </a:r>
            <a:endParaRPr lang="zh-CN" altLang="en-US" noProof="0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2CBF10-55DC-4A53-B704-91648790DE97}" type="datetime1">
              <a:rPr lang="zh-CN" altLang="en-US" noProof="0" smtClean="0"/>
              <a:t>2019/12/2</a:t>
            </a:fld>
            <a:endParaRPr lang="zh-CN" altLang="en-US" noProof="0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zh-CN" altLang="en-US" noProof="0" smtClean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 smtClean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zh-CN" altLang="en-US" noProof="0" smtClean="0"/>
              <a:t>单击此处编辑母版文本样式</a:t>
            </a:r>
          </a:p>
          <a:p>
            <a:pPr lvl="1" rtl="0"/>
            <a:r>
              <a:rPr lang="zh-CN" altLang="en-US" noProof="0" smtClean="0"/>
              <a:t>第二级</a:t>
            </a:r>
          </a:p>
          <a:p>
            <a:pPr lvl="2" rtl="0"/>
            <a:r>
              <a:rPr lang="zh-CN" altLang="en-US" noProof="0" smtClean="0"/>
              <a:t>第三级</a:t>
            </a:r>
          </a:p>
          <a:p>
            <a:pPr lvl="3" rtl="0"/>
            <a:r>
              <a:rPr lang="zh-CN" altLang="en-US" noProof="0" smtClean="0"/>
              <a:t>第四级</a:t>
            </a:r>
          </a:p>
          <a:p>
            <a:pPr lvl="4" rtl="0"/>
            <a:r>
              <a:rPr lang="zh-CN" altLang="en-US" noProof="0" smtClean="0"/>
              <a:t>第五级</a:t>
            </a:r>
            <a:endParaRPr lang="zh-CN" altLang="en-US" noProof="0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 smtClean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zh-CN" altLang="en-US" noProof="0" smtClean="0"/>
              <a:t>单击此处编辑母版文本样式</a:t>
            </a:r>
          </a:p>
          <a:p>
            <a:pPr lvl="1" rtl="0"/>
            <a:r>
              <a:rPr lang="zh-CN" altLang="en-US" noProof="0" smtClean="0"/>
              <a:t>第二级</a:t>
            </a:r>
          </a:p>
          <a:p>
            <a:pPr lvl="2" rtl="0"/>
            <a:r>
              <a:rPr lang="zh-CN" altLang="en-US" noProof="0" smtClean="0"/>
              <a:t>第三级</a:t>
            </a:r>
          </a:p>
          <a:p>
            <a:pPr lvl="3" rtl="0"/>
            <a:r>
              <a:rPr lang="zh-CN" altLang="en-US" noProof="0" smtClean="0"/>
              <a:t>第四级</a:t>
            </a:r>
          </a:p>
          <a:p>
            <a:pPr lvl="4" rtl="0"/>
            <a:r>
              <a:rPr lang="zh-CN" altLang="en-US" noProof="0" smtClean="0"/>
              <a:t>第五级</a:t>
            </a:r>
            <a:endParaRPr lang="zh-CN" altLang="en-US" noProof="0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AA765D-EBD5-4A35-A12A-2C03EA6FF2D0}" type="datetime1">
              <a:rPr lang="zh-CN" altLang="en-US" noProof="0" smtClean="0"/>
              <a:t>2019/12/2</a:t>
            </a:fld>
            <a:endParaRPr lang="zh-CN" altLang="en-US" noProof="0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 smtClean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BCD463-6024-4E72-8642-7F14D0835711}" type="datetime1">
              <a:rPr lang="zh-CN" altLang="en-US" noProof="0" smtClean="0"/>
              <a:t>2019/12/2</a:t>
            </a:fld>
            <a:endParaRPr lang="zh-CN" altLang="en-US" noProof="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F77CB0-0E05-4F18-B54E-0E72E9DB1FB9}" type="datetime1">
              <a:rPr lang="zh-CN" altLang="en-US" noProof="0" smtClean="0"/>
              <a:t>2019/12/2</a:t>
            </a:fld>
            <a:endParaRPr lang="zh-CN" altLang="en-US" noProof="0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 noProof="0" smtClean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 smtClean="0"/>
              <a:t>单击此处编辑母版文本样式</a:t>
            </a:r>
          </a:p>
          <a:p>
            <a:pPr lvl="1" rtl="0"/>
            <a:r>
              <a:rPr lang="zh-CN" altLang="en-US" noProof="0" smtClean="0"/>
              <a:t>第二级</a:t>
            </a:r>
          </a:p>
          <a:p>
            <a:pPr lvl="2" rtl="0"/>
            <a:r>
              <a:rPr lang="zh-CN" altLang="en-US" noProof="0" smtClean="0"/>
              <a:t>第三级</a:t>
            </a:r>
          </a:p>
          <a:p>
            <a:pPr lvl="3" rtl="0"/>
            <a:r>
              <a:rPr lang="zh-CN" altLang="en-US" noProof="0" smtClean="0"/>
              <a:t>第四级</a:t>
            </a:r>
          </a:p>
          <a:p>
            <a:pPr lvl="4" rtl="0"/>
            <a:r>
              <a:rPr lang="zh-CN" altLang="en-US" noProof="0" smtClean="0"/>
              <a:t>第五级</a:t>
            </a:r>
            <a:endParaRPr lang="zh-CN" altLang="en-US" noProof="0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 smtClean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DFBA45-0291-49DC-A7AD-31BACD992000}" type="datetime1">
              <a:rPr lang="zh-CN" altLang="en-US" noProof="0" smtClean="0"/>
              <a:t>2019/12/2</a:t>
            </a:fld>
            <a:endParaRPr lang="zh-CN" altLang="en-US" noProof="0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 noProof="0" smtClean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 smtClean="0"/>
              <a:t>单击图标添加图片</a:t>
            </a:r>
            <a:endParaRPr lang="zh-CN" altLang="en-US" noProof="0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 smtClean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625C51-E05B-46B8-9649-6A3D0777A089}" type="datetime1">
              <a:rPr lang="zh-CN" altLang="en-US" noProof="0" smtClean="0"/>
              <a:t>2019/12/2</a:t>
            </a:fld>
            <a:endParaRPr lang="zh-CN" altLang="en-US" noProof="0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7741912-A4D1-4B2F-8933-1C95B26D14D5}" type="datetime1">
              <a:rPr lang="zh-CN" altLang="en-US" smtClean="0"/>
              <a:t>2019/12/2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0" name="椭圆形 9">
            <a:extLst>
              <a:ext uri="{FF2B5EF4-FFF2-40B4-BE49-F238E27FC236}">
                <a16:creationId xmlns:a16="http://schemas.microsoft.com/office/drawing/2014/main" xmlns="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1">
                <a:solidFill>
                  <a:schemeClr val="tx2">
                    <a:alpha val="7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2EE24B5-652C-4DB5-B7C3-B5BBEC1280B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zhiganghu.github.io/OpenSesame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jp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16.svg"/><Relationship Id="rId4" Type="http://schemas.openxmlformats.org/officeDocument/2006/relationships/image" Target="../media/image6.png"/><Relationship Id="rId9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办公桌前通过笔记本电脑协作的专业人士">
            <a:extLst>
              <a:ext uri="{FF2B5EF4-FFF2-40B4-BE49-F238E27FC236}">
                <a16:creationId xmlns:a16="http://schemas.microsoft.com/office/drawing/2014/main" xmlns="" id="{1E745F20-F130-4708-BD5A-1A4FF4BE4D0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9460" cy="6858000"/>
          </a:xfrm>
          <a:prstGeom prst="rect">
            <a:avLst/>
          </a:prstGeom>
        </p:spPr>
      </p:pic>
      <p:sp>
        <p:nvSpPr>
          <p:cNvPr id="4" name="对象 3" descr="拿着文档的人员">
            <a:extLst>
              <a:ext uri="{FF2B5EF4-FFF2-40B4-BE49-F238E27FC236}">
                <a16:creationId xmlns:a16="http://schemas.microsoft.com/office/drawing/2014/main" xmlns="" id="{0CA2E80D-F3EC-4A5F-8E65-56FEA206EE0F}"/>
              </a:ext>
            </a:extLst>
          </p:cNvPr>
          <p:cNvSpPr/>
          <p:nvPr/>
        </p:nvSpPr>
        <p:spPr bwMode="ltGray">
          <a:xfrm>
            <a:off x="254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>
            <a:normAutofit/>
          </a:bodyPr>
          <a:lstStyle/>
          <a:p>
            <a:pPr rtl="0">
              <a:lnSpc>
                <a:spcPct val="125000"/>
              </a:lnSpc>
            </a:pPr>
            <a:r>
              <a:rPr lang="en-US" altLang="zh-CN" sz="5000" dirty="0" err="1" smtClean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DataVisualization</a:t>
            </a:r>
            <a:r>
              <a:rPr lang="zh-CN" altLang="en-US" sz="50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/>
            </a:r>
            <a:br>
              <a:rPr lang="zh-CN" altLang="en-US" sz="50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sz="5000" dirty="0" err="1" smtClean="0"/>
              <a:t>FinalProject</a:t>
            </a:r>
            <a:endParaRPr lang="zh-CN" altLang="en-US" sz="50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blackGray">
          <a:xfrm>
            <a:off x="3149600" y="4221162"/>
            <a:ext cx="6299200" cy="1172616"/>
          </a:xfrm>
          <a:solidFill>
            <a:schemeClr val="accent2">
              <a:alpha val="90000"/>
            </a:schemeClr>
          </a:solidFill>
        </p:spPr>
        <p:txBody>
          <a:bodyPr rtlCol="0" anchor="ctr" anchorCtr="0">
            <a:normAutofit fontScale="85000" lnSpcReduction="20000"/>
          </a:bodyPr>
          <a:lstStyle/>
          <a:p>
            <a:pPr rtl="0"/>
            <a:r>
              <a:rPr lang="en-US" altLang="zh-CN" sz="3800" dirty="0" err="1" smtClean="0"/>
              <a:t>TeamName:Open</a:t>
            </a:r>
            <a:r>
              <a:rPr lang="en-US" altLang="zh-CN" sz="3800" dirty="0" smtClean="0"/>
              <a:t> Sesame</a:t>
            </a:r>
          </a:p>
          <a:p>
            <a:pPr rtl="0"/>
            <a:r>
              <a:rPr lang="en-US" altLang="zh-CN" sz="2500" b="1" i="1" spc="65" dirty="0" err="1" smtClean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TeamMember:Zhigang</a:t>
            </a:r>
            <a:r>
              <a:rPr lang="en-US" altLang="zh-CN" sz="2500" b="1" i="1" spc="65" dirty="0" smtClean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Hu(Jason)</a:t>
            </a:r>
          </a:p>
          <a:p>
            <a:pPr rtl="0"/>
            <a:r>
              <a:rPr lang="en-US" altLang="zh-CN" dirty="0" err="1" smtClean="0"/>
              <a:t>Jia</a:t>
            </a:r>
            <a:r>
              <a:rPr lang="en-US" altLang="zh-CN" dirty="0" smtClean="0"/>
              <a:t> Lu(Lucy)</a:t>
            </a:r>
            <a:endParaRPr lang="zh-CN" altLang="en-US" sz="2500" b="1" i="1" spc="65" dirty="0">
              <a:solidFill>
                <a:schemeClr val="accent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对象 7" descr="米色矩形">
            <a:extLst>
              <a:ext uri="{FF2B5EF4-FFF2-40B4-BE49-F238E27FC236}">
                <a16:creationId xmlns:a16="http://schemas.microsoft.com/office/drawing/2014/main" xmlns="" id="{B36975AA-C62E-46BE-9382-E2CF56FDF817}"/>
              </a:ext>
            </a:extLst>
          </p:cNvPr>
          <p:cNvSpPr/>
          <p:nvPr/>
        </p:nvSpPr>
        <p:spPr bwMode="white">
          <a:xfrm>
            <a:off x="4519132" y="3265729"/>
            <a:ext cx="3168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395019" cy="6858000"/>
          </a:xfrm>
          <a:prstGeom prst="rect">
            <a:avLst/>
          </a:prstGeom>
        </p:spPr>
      </p:pic>
      <p:sp>
        <p:nvSpPr>
          <p:cNvPr id="6" name="对象 6" descr="蓝色矩形">
            <a:extLst>
              <a:ext uri="{FF2B5EF4-FFF2-40B4-BE49-F238E27FC236}">
                <a16:creationId xmlns:a16="http://schemas.microsoft.com/office/drawing/2014/main" xmlns="" id="{9FABC344-E043-45BE-8588-06C658DBCE70}"/>
              </a:ext>
            </a:extLst>
          </p:cNvPr>
          <p:cNvSpPr/>
          <p:nvPr/>
        </p:nvSpPr>
        <p:spPr>
          <a:xfrm>
            <a:off x="4395019" y="0"/>
            <a:ext cx="6397517" cy="95989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4563198" y="106100"/>
            <a:ext cx="5431706" cy="747689"/>
          </a:xfrm>
        </p:spPr>
        <p:txBody>
          <a:bodyPr rtlCol="0">
            <a:normAutofit fontScale="90000"/>
          </a:bodyPr>
          <a:lstStyle/>
          <a:p>
            <a:pPr rtl="0"/>
            <a:r>
              <a:rPr lang="en-US" altLang="zh-CN" dirty="0" smtClean="0">
                <a:solidFill>
                  <a:schemeClr val="bg1"/>
                </a:solidFill>
              </a:rPr>
              <a:t>Our Team Name Come From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xmlns="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对象 9" descr="米色矩形">
            <a:extLst>
              <a:ext uri="{FF2B5EF4-FFF2-40B4-BE49-F238E27FC236}">
                <a16:creationId xmlns:a16="http://schemas.microsoft.com/office/drawing/2014/main" xmlns="" id="{02C6628C-972C-4717-AAF3-D882B30F6658}"/>
              </a:ext>
            </a:extLst>
          </p:cNvPr>
          <p:cNvSpPr/>
          <p:nvPr/>
        </p:nvSpPr>
        <p:spPr bwMode="white">
          <a:xfrm>
            <a:off x="5486974" y="770080"/>
            <a:ext cx="2826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内容占位符 3">
            <a:extLst>
              <a:ext uri="{FF2B5EF4-FFF2-40B4-BE49-F238E27FC236}">
                <a16:creationId xmlns:a16="http://schemas.microsoft.com/office/drawing/2014/main" xmlns="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5256107" y="3217631"/>
            <a:ext cx="6113735" cy="1603375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buNone/>
            </a:pPr>
            <a:endParaRPr lang="zh-CN" altLang="en-US" sz="1800" i="1" spc="-25" dirty="0">
              <a:solidFill>
                <a:schemeClr val="bg2">
                  <a:lumMod val="20000"/>
                  <a:lumOff val="8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xmlns="" id="{345C5720-51D4-4632-91CD-936B8AB96750}"/>
              </a:ext>
            </a:extLst>
          </p:cNvPr>
          <p:cNvSpPr txBox="1">
            <a:spLocks/>
          </p:cNvSpPr>
          <p:nvPr/>
        </p:nvSpPr>
        <p:spPr bwMode="white">
          <a:xfrm>
            <a:off x="4877244" y="2595144"/>
            <a:ext cx="5431706" cy="8338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endParaRPr lang="zh-CN" altLang="en-US" sz="1400" dirty="0"/>
          </a:p>
        </p:txBody>
      </p:sp>
      <p:sp>
        <p:nvSpPr>
          <p:cNvPr id="8" name="文本框 7"/>
          <p:cNvSpPr txBox="1"/>
          <p:nvPr/>
        </p:nvSpPr>
        <p:spPr>
          <a:xfrm>
            <a:off x="4675783" y="1078016"/>
            <a:ext cx="71996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The data is not always the boring number. Sometimes you can earn the money by mining them</a:t>
            </a:r>
            <a:r>
              <a:rPr lang="en-US" altLang="zh-CN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《</a:t>
            </a:r>
            <a:r>
              <a:rPr lang="en-US" altLang="zh-CN" dirty="0" err="1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Alibaba</a:t>
            </a:r>
            <a:r>
              <a:rPr lang="en-US" altLang="zh-CN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&amp; Forty Thieves》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By </a:t>
            </a:r>
            <a:r>
              <a:rPr lang="en-US" altLang="zh-CN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the development of Machine Learning technology, people pay more attention in the Business Intelligence(BI</a:t>
            </a:r>
            <a:r>
              <a:rPr lang="en-US" altLang="zh-CN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The Data Visualization is first step but very important step of BI</a:t>
            </a:r>
            <a:endParaRPr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4881" y="2782728"/>
            <a:ext cx="7120519" cy="392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 descr="蓝色矩形">
            <a:extLst>
              <a:ext uri="{FF2B5EF4-FFF2-40B4-BE49-F238E27FC236}">
                <a16:creationId xmlns:a16="http://schemas.microsoft.com/office/drawing/2014/main" xmlns="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对象 3" descr="蓝色矩形">
            <a:extLst>
              <a:ext uri="{FF2B5EF4-FFF2-40B4-BE49-F238E27FC236}">
                <a16:creationId xmlns:a16="http://schemas.microsoft.com/office/drawing/2014/main" xmlns="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椭圆形 8" descr="米色椭圆形">
            <a:extLst>
              <a:ext uri="{FF2B5EF4-FFF2-40B4-BE49-F238E27FC236}">
                <a16:creationId xmlns:a16="http://schemas.microsoft.com/office/drawing/2014/main" xmlns="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 rtlCol="0"/>
          <a:lstStyle/>
          <a:p>
            <a:pPr rtl="0"/>
            <a:r>
              <a:rPr lang="en-US" altLang="zh-CN" dirty="0" err="1" smtClean="0">
                <a:solidFill>
                  <a:srgbClr val="FFFF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ProJect</a:t>
            </a:r>
            <a:r>
              <a:rPr lang="en-US" altLang="zh-CN" dirty="0" smtClean="0">
                <a:solidFill>
                  <a:srgbClr val="FFFF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Web Site</a:t>
            </a:r>
            <a:endParaRPr lang="zh-CN" altLang="en-US" dirty="0">
              <a:solidFill>
                <a:srgbClr val="FFFF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对象 5" descr="米色矩形">
            <a:extLst>
              <a:ext uri="{FF2B5EF4-FFF2-40B4-BE49-F238E27FC236}">
                <a16:creationId xmlns:a16="http://schemas.microsoft.com/office/drawing/2014/main" xmlns="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1620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12" name="直接连接符​​(S) 11" descr="线条">
            <a:hlinkClick r:id="rId4"/>
            <a:extLst>
              <a:ext uri="{FF2B5EF4-FFF2-40B4-BE49-F238E27FC236}">
                <a16:creationId xmlns:a16="http://schemas.microsoft.com/office/drawing/2014/main" xmlns="" id="{0D4D8421-B427-472B-95AE-FBBC914ACC5F}"/>
              </a:ext>
            </a:extLst>
          </p:cNvPr>
          <p:cNvCxnSpPr/>
          <p:nvPr/>
        </p:nvCxnSpPr>
        <p:spPr>
          <a:xfrm>
            <a:off x="6096000" y="4101403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2737301" y="2825841"/>
            <a:ext cx="104005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FF00"/>
                </a:solidFill>
                <a:latin typeface="Verdana" panose="020B0604030504040204" pitchFamily="34" charset="0"/>
                <a:ea typeface="Verdana" panose="020B0604030504040204" pitchFamily="34" charset="0"/>
                <a:hlinkClick r:id="rId4"/>
              </a:rPr>
              <a:t>https://zhiganghu.github.io/OpenSesame</a:t>
            </a:r>
            <a:r>
              <a:rPr lang="en-US" altLang="zh-CN" dirty="0">
                <a:solidFill>
                  <a:srgbClr val="FFFF00"/>
                </a:solidFill>
                <a:hlinkClick r:id="rId4"/>
              </a:rPr>
              <a:t>/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Further work after the project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half" idx="13"/>
          </p:nvPr>
        </p:nvSpPr>
        <p:spPr>
          <a:xfrm>
            <a:off x="596524" y="2418735"/>
            <a:ext cx="10425684" cy="5309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3200" dirty="0" smtClean="0"/>
              <a:t>More machine learning in stock market prediction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21209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6" descr="手拿文档的女孩">
            <a:extLst>
              <a:ext uri="{FF2B5EF4-FFF2-40B4-BE49-F238E27FC236}">
                <a16:creationId xmlns:a16="http://schemas.microsoft.com/office/drawing/2014/main" xmlns="" id="{BD5BAEF8-04EE-4148-AB9D-25427A926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xmlns="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6348413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Bef>
                <a:spcPts val="1100"/>
              </a:spcBef>
              <a:buFont typeface="Arial" panose="020B0604020202020204" pitchFamily="34" charset="0"/>
              <a:buNone/>
            </a:pPr>
            <a:r>
              <a:rPr lang="en-US" altLang="zh-CN" sz="2500" b="1" i="1" spc="60" dirty="0" err="1" smtClean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/>
              </a:rPr>
              <a:t>Zhigang</a:t>
            </a:r>
            <a:r>
              <a:rPr lang="en-US" altLang="zh-CN" sz="2500" b="1" i="1" spc="60" dirty="0" smtClean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/>
              </a:rPr>
              <a:t> Hu(Jason)</a:t>
            </a:r>
            <a:endParaRPr lang="zh-CN" alt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/>
            </a:endParaRPr>
          </a:p>
          <a:p>
            <a:pPr marL="0" marR="5080" indent="0" rtl="0">
              <a:buFont typeface="Arial" panose="020B0604020202020204" pitchFamily="34" charset="0"/>
              <a:buNone/>
            </a:pPr>
            <a:r>
              <a:rPr lang="en-US" altLang="zh-CN" sz="2500" b="1" i="1" spc="70" dirty="0" smtClean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/>
              </a:rPr>
              <a:t>comqiao</a:t>
            </a:r>
            <a:r>
              <a:rPr lang="en-US" altLang="zh-CN" sz="2500" b="1" i="1" spc="70" dirty="0" smtClean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/>
              </a:rPr>
              <a:t>@gmail.com</a:t>
            </a:r>
            <a:endParaRPr lang="en-US" altLang="zh-CN" sz="2500" b="1" i="1" spc="70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/>
            </a:endParaRPr>
          </a:p>
          <a:p>
            <a:pPr marL="0" marR="5080" indent="0" rtl="0">
              <a:buFont typeface="Arial" panose="020B0604020202020204" pitchFamily="34" charset="0"/>
              <a:buNone/>
            </a:pPr>
            <a:r>
              <a:rPr lang="en-US" altLang="zh-CN" sz="2500" b="1" i="1" spc="45" dirty="0" smtClean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/>
              </a:rPr>
              <a:t>571-299-7298</a:t>
            </a:r>
            <a:endParaRPr lang="zh-CN" alt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Arial"/>
            </a:endParaRPr>
          </a:p>
          <a:p>
            <a:pPr marL="0" indent="0" rtl="0">
              <a:lnSpc>
                <a:spcPct val="125000"/>
              </a:lnSpc>
              <a:buFont typeface="Arial" panose="020B0604020202020204" pitchFamily="34" charset="0"/>
              <a:buNone/>
            </a:pPr>
            <a:endParaRPr lang="zh-CN" altLang="en-US" sz="2500" b="1" dirty="0">
              <a:solidFill>
                <a:schemeClr val="bg2">
                  <a:alpha val="5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对象 6" descr="米色矩形">
            <a:extLst>
              <a:ext uri="{FF2B5EF4-FFF2-40B4-BE49-F238E27FC236}">
                <a16:creationId xmlns:a16="http://schemas.microsoft.com/office/drawing/2014/main" xmlns="" id="{B0C70F64-F3E5-413B-AF4F-E15CE944B761}"/>
              </a:ext>
            </a:extLst>
          </p:cNvPr>
          <p:cNvSpPr/>
          <p:nvPr/>
        </p:nvSpPr>
        <p:spPr bwMode="ltGray">
          <a:xfrm>
            <a:off x="1804308" y="2853605"/>
            <a:ext cx="16452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38200" y="1701559"/>
            <a:ext cx="5285330" cy="1325563"/>
          </a:xfrm>
        </p:spPr>
        <p:txBody>
          <a:bodyPr rtlCol="0">
            <a:normAutofit fontScale="90000"/>
          </a:bodyPr>
          <a:lstStyle/>
          <a:p>
            <a:pPr rtl="0"/>
            <a:r>
              <a:rPr lang="zh-CN" altLang="en-US" sz="50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谢谢</a:t>
            </a:r>
            <a:r>
              <a:rPr lang="zh-CN" altLang="en-US" sz="5000" dirty="0" smtClean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！</a:t>
            </a:r>
            <a:r>
              <a:rPr lang="en-US" altLang="zh-CN" sz="5000" dirty="0" smtClean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Thank you!</a:t>
            </a:r>
            <a:endParaRPr lang="zh-CN" altLang="en-US" sz="5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1" name="图形 10" descr="人员图标">
            <a:extLst>
              <a:ext uri="{FF2B5EF4-FFF2-40B4-BE49-F238E27FC236}">
                <a16:creationId xmlns:a16="http://schemas.microsoft.com/office/drawing/2014/main" xmlns="" id="{623730AD-04DB-4D31-90B9-486007BC48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5237" y="3470503"/>
            <a:ext cx="342900" cy="352425"/>
          </a:xfrm>
          <a:prstGeom prst="rect">
            <a:avLst/>
          </a:prstGeom>
        </p:spPr>
      </p:pic>
      <p:pic>
        <p:nvPicPr>
          <p:cNvPr id="12" name="图形 11" descr="邮件图标">
            <a:extLst>
              <a:ext uri="{FF2B5EF4-FFF2-40B4-BE49-F238E27FC236}">
                <a16:creationId xmlns:a16="http://schemas.microsoft.com/office/drawing/2014/main" xmlns="" id="{A19DD78C-1BBA-435D-AB9C-910A5A3B50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5237" y="3965704"/>
            <a:ext cx="342900" cy="342900"/>
          </a:xfrm>
          <a:prstGeom prst="rect">
            <a:avLst/>
          </a:prstGeom>
        </p:spPr>
      </p:pic>
      <p:pic>
        <p:nvPicPr>
          <p:cNvPr id="13" name="图形 12" descr="电话图标">
            <a:extLst>
              <a:ext uri="{FF2B5EF4-FFF2-40B4-BE49-F238E27FC236}">
                <a16:creationId xmlns:a16="http://schemas.microsoft.com/office/drawing/2014/main" xmlns="" id="{E1FE68E0-BC77-4B86-BF40-6A4FF5062F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5237" y="4451380"/>
            <a:ext cx="342900" cy="342900"/>
          </a:xfrm>
          <a:prstGeom prst="rect">
            <a:avLst/>
          </a:prstGeom>
        </p:spPr>
      </p:pic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2EE24B5-652C-4DB5-B7C3-B5BBEC1280B1}" type="slidenum">
              <a:rPr lang="en-US" altLang="zh-CN" noProof="0" smtClean="0"/>
              <a:t>5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4307618_TF23188392" id="{9A9EC0A8-914A-4175-B2DF-FAC661C0910E}" vid="{CF356E61-664C-4AC3-BA97-A32FA38F451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71946EF-A3EA-4ECB-8D9A-56C36FFF4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专业服务融资演讲稿</Template>
  <TotalTime>0</TotalTime>
  <Words>105</Words>
  <Application>Microsoft Office PowerPoint</Application>
  <PresentationFormat>宽屏</PresentationFormat>
  <Paragraphs>25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Arial </vt:lpstr>
      <vt:lpstr>Microsoft YaHei UI</vt:lpstr>
      <vt:lpstr>Yu Gothic UI Semibold</vt:lpstr>
      <vt:lpstr>Arial</vt:lpstr>
      <vt:lpstr>Verdana</vt:lpstr>
      <vt:lpstr>Office 主题</vt:lpstr>
      <vt:lpstr>DataVisualization FinalProject</vt:lpstr>
      <vt:lpstr>Our Team Name Come From</vt:lpstr>
      <vt:lpstr>ProJect Web Site</vt:lpstr>
      <vt:lpstr>Further work after the project</vt:lpstr>
      <vt:lpstr>谢谢！Thank you!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2019-12-03T03:05:56Z</dcterms:created>
  <dcterms:modified xsi:type="dcterms:W3CDTF">2019-12-03T05:03:32Z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